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EA54B-130E-4B4E-AEBF-4E6AA246D394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DAE9E-CB14-4DCA-BAF3-C533B842C7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790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РЕПОЗИТОРИЙ: </a:t>
            </a:r>
            <a:r>
              <a:rPr lang="en-US" dirty="0"/>
              <a:t>https://github.com/yimrsmoky/PickupGame2d</a:t>
            </a:r>
            <a:endParaRPr lang="ru-RU"/>
          </a:p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AE9E-CB14-4DCA-BAF3-C533B842C7E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87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РЕПОЗИТОРИЙ: </a:t>
            </a:r>
            <a:r>
              <a:rPr lang="en-US" dirty="0"/>
              <a:t>https://github.com/yimrsmoky/PickupGame2d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AE9E-CB14-4DCA-BAF3-C533B842C7E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1794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РЕПОЗИТОРИЙ: </a:t>
            </a:r>
            <a:r>
              <a:rPr lang="en-US" dirty="0"/>
              <a:t>https://github.com/yimrsmoky/PickupGame2d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AE9E-CB14-4DCA-BAF3-C533B842C7E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696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РЕПОЗИТОРИЙ: </a:t>
            </a:r>
            <a:r>
              <a:rPr lang="en-US" dirty="0"/>
              <a:t>https://github.com/yimrsmoky/PickupGame2d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AE9E-CB14-4DCA-BAF3-C533B842C7E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774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РЕПОЗИТОРИЙ: </a:t>
            </a:r>
            <a:r>
              <a:rPr lang="en-US" dirty="0"/>
              <a:t>https://github.com/yimrsmoky/PickupGame2d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AE9E-CB14-4DCA-BAF3-C533B842C7E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2737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РЕПОЗИТОРИЙ: </a:t>
            </a:r>
            <a:r>
              <a:rPr lang="en-US" dirty="0"/>
              <a:t>https://github.com/yimrsmoky/PickupGame2d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AE9E-CB14-4DCA-BAF3-C533B842C7E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674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РЕПОЗИТОРИЙ: </a:t>
            </a:r>
            <a:r>
              <a:rPr lang="en-US" dirty="0"/>
              <a:t>https://github.com/yimrsmoky/PickupGame2d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AE9E-CB14-4DCA-BAF3-C533B842C7E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995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РЕПОЗИТОРИЙ: </a:t>
            </a:r>
            <a:r>
              <a:rPr lang="en-US" dirty="0"/>
              <a:t>https://github.com/yimrsmoky/PickupGame2d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AE9E-CB14-4DCA-BAF3-C533B842C7E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003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РЕПОЗИТОРИЙ: </a:t>
            </a:r>
            <a:r>
              <a:rPr lang="en-US" dirty="0"/>
              <a:t>https://github.com/yimrsmoky/PickupGame2d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AE9E-CB14-4DCA-BAF3-C533B842C7E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2A6E-5785-45E7-B38D-A7518FE9C019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4A3-499E-46A2-AD81-0D22D12D4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92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2A6E-5785-45E7-B38D-A7518FE9C019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4A3-499E-46A2-AD81-0D22D12D4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049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2A6E-5785-45E7-B38D-A7518FE9C019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4A3-499E-46A2-AD81-0D22D12D4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46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2A6E-5785-45E7-B38D-A7518FE9C019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4A3-499E-46A2-AD81-0D22D12D4ACE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656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2A6E-5785-45E7-B38D-A7518FE9C019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4A3-499E-46A2-AD81-0D22D12D4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343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2A6E-5785-45E7-B38D-A7518FE9C019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4A3-499E-46A2-AD81-0D22D12D4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160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2A6E-5785-45E7-B38D-A7518FE9C019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4A3-499E-46A2-AD81-0D22D12D4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103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2A6E-5785-45E7-B38D-A7518FE9C019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4A3-499E-46A2-AD81-0D22D12D4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419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2A6E-5785-45E7-B38D-A7518FE9C019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4A3-499E-46A2-AD81-0D22D12D4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087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2A6E-5785-45E7-B38D-A7518FE9C019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4A3-499E-46A2-AD81-0D22D12D4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20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2A6E-5785-45E7-B38D-A7518FE9C019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4A3-499E-46A2-AD81-0D22D12D4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602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2A6E-5785-45E7-B38D-A7518FE9C019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4A3-499E-46A2-AD81-0D22D12D4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75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2A6E-5785-45E7-B38D-A7518FE9C019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4A3-499E-46A2-AD81-0D22D12D4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4400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2A6E-5785-45E7-B38D-A7518FE9C019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4A3-499E-46A2-AD81-0D22D12D4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86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2A6E-5785-45E7-B38D-A7518FE9C019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4A3-499E-46A2-AD81-0D22D12D4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93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2A6E-5785-45E7-B38D-A7518FE9C019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4A3-499E-46A2-AD81-0D22D12D4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6546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2A6E-5785-45E7-B38D-A7518FE9C019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4A3-499E-46A2-AD81-0D22D12D4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17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7FD2A6E-5785-45E7-B38D-A7518FE9C019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6C4A3-499E-46A2-AD81-0D22D12D4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7245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05C112A-6061-6036-ECBD-920C5758D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638" y="1247774"/>
            <a:ext cx="3729631" cy="37296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ECB123-F2FE-9FBA-0E53-A5C042747F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Cargo up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1E88FB-F754-5F9A-4D50-9F719F76B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ru-RU" dirty="0"/>
              <a:t>Разработка 2</a:t>
            </a:r>
            <a:r>
              <a:rPr lang="en-US" dirty="0"/>
              <a:t>d </a:t>
            </a:r>
            <a:r>
              <a:rPr lang="ru-RU" dirty="0"/>
              <a:t>игры в </a:t>
            </a:r>
            <a:r>
              <a:rPr lang="en-US" dirty="0"/>
              <a:t>Unity</a:t>
            </a:r>
          </a:p>
          <a:p>
            <a:r>
              <a:rPr lang="ru-RU" dirty="0"/>
              <a:t>Подготовил: Яндиев Идрис Т.</a:t>
            </a:r>
          </a:p>
          <a:p>
            <a:r>
              <a:rPr lang="ru-RU" dirty="0"/>
              <a:t>Группа УПОТ 3 курс</a:t>
            </a:r>
          </a:p>
          <a:p>
            <a:r>
              <a:rPr lang="ru-RU" dirty="0"/>
              <a:t>20.12.2025</a:t>
            </a:r>
          </a:p>
        </p:txBody>
      </p:sp>
    </p:spTree>
    <p:extLst>
      <p:ext uri="{BB962C8B-B14F-4D97-AF65-F5344CB8AC3E}">
        <p14:creationId xmlns:p14="http://schemas.microsoft.com/office/powerpoint/2010/main" val="4223004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990FCC-20EE-32B3-BEF8-45CBCF1F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01143D-AEF8-8024-240E-6ED05CBEF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191" y="1331259"/>
            <a:ext cx="8946541" cy="4195481"/>
          </a:xfrm>
        </p:spPr>
        <p:txBody>
          <a:bodyPr/>
          <a:lstStyle/>
          <a:p>
            <a:r>
              <a:rPr lang="ru-RU" dirty="0"/>
              <a:t>1.Установка необходимых программ: </a:t>
            </a:r>
            <a:r>
              <a:rPr lang="en-US" dirty="0"/>
              <a:t>Unity 6</a:t>
            </a:r>
            <a:r>
              <a:rPr lang="ru-RU" dirty="0"/>
              <a:t>(игровой движок), </a:t>
            </a:r>
            <a:r>
              <a:rPr lang="en-US" dirty="0"/>
              <a:t>Aseprite, Adobe illustrator (</a:t>
            </a:r>
            <a:r>
              <a:rPr lang="ru-RU" dirty="0"/>
              <a:t>редакторы изображений)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CAABE6-CD04-0523-CE7F-C068997CC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059" y="2428363"/>
            <a:ext cx="5690471" cy="33342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7CA92C-F3B1-92F7-FC00-B74AA42C0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99" y="4483621"/>
            <a:ext cx="4247636" cy="23008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9964BF-A066-AED6-E909-09FA259E6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1" y="2018033"/>
            <a:ext cx="4215212" cy="230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34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97F2C-9D94-03E5-FC20-2282A90C4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1A1FA-B174-48C0-32C8-3454D623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4F1FA6-8F40-5EC4-FF08-75D6A8C01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191" y="1331259"/>
            <a:ext cx="8946541" cy="4195481"/>
          </a:xfrm>
        </p:spPr>
        <p:txBody>
          <a:bodyPr/>
          <a:lstStyle/>
          <a:p>
            <a:r>
              <a:rPr lang="ru-RU" dirty="0"/>
              <a:t>2. Создаём и настраиваем 2</a:t>
            </a:r>
            <a:r>
              <a:rPr lang="en-US" dirty="0"/>
              <a:t>d </a:t>
            </a:r>
            <a:r>
              <a:rPr lang="ru-RU" dirty="0"/>
              <a:t>проект в </a:t>
            </a:r>
            <a:r>
              <a:rPr lang="en-US" dirty="0"/>
              <a:t>Unity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945619F-DB67-6956-5080-158689B46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99" y="1763776"/>
            <a:ext cx="9404723" cy="509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59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56133-1FCB-1E23-24BA-4F7C8736D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88E56E-2296-4781-D6C5-A5EA92FC06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92" t="10995" r="47933" b="21349"/>
          <a:stretch>
            <a:fillRect/>
          </a:stretch>
        </p:blipFill>
        <p:spPr>
          <a:xfrm>
            <a:off x="6416371" y="1730374"/>
            <a:ext cx="5775630" cy="467490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EF1E5F-F362-E82A-23BA-E1BD9980C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94A9D4-D4CB-7955-C44B-3B9CB43AA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191" y="1331259"/>
            <a:ext cx="8968745" cy="4307541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ru-RU" dirty="0"/>
              <a:t>Рисуем спрайты. Пишем скрипт для машины, добавляем звуки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B6CDED-590D-F9CA-C98D-FF09A836F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30375"/>
            <a:ext cx="6271846" cy="3397250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EF65C2F-9396-1F87-9D75-8F11F97BE4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418679"/>
              </p:ext>
            </p:extLst>
          </p:nvPr>
        </p:nvGraphicFramePr>
        <p:xfrm>
          <a:off x="10699280" y="1943489"/>
          <a:ext cx="1492720" cy="644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Объект упаковщика для оболочки" showAsIcon="1" r:id="rId5" imgW="1190651" imgH="514350" progId="Package">
                  <p:embed/>
                </p:oleObj>
              </mc:Choice>
              <mc:Fallback>
                <p:oleObj name="Объект упаковщика для оболочки" showAsIcon="1" r:id="rId5" imgW="1190651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99280" y="1943489"/>
                        <a:ext cx="1492720" cy="644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3239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A1612-A008-0334-ADF3-95B5F9698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23659-264C-1759-1B52-BC8D9CA8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567ABB-D8D5-F503-8112-9F3549E57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191" y="1331259"/>
            <a:ext cx="8946541" cy="4195481"/>
          </a:xfrm>
        </p:spPr>
        <p:txBody>
          <a:bodyPr/>
          <a:lstStyle/>
          <a:p>
            <a:r>
              <a:rPr lang="ru-RU" dirty="0"/>
              <a:t>4</a:t>
            </a:r>
            <a:r>
              <a:rPr lang="en-US" dirty="0"/>
              <a:t>. </a:t>
            </a:r>
            <a:r>
              <a:rPr lang="ru-RU" dirty="0"/>
              <a:t>Пишем скрипт для появления (спавна) груза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D604C48-A096-D4C6-52F5-F594E4DAC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9898"/>
            <a:ext cx="6869723" cy="37211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7582BB3-0D11-0A2A-2D78-D47369E7F3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37" t="21333" r="42560" b="36270"/>
          <a:stretch>
            <a:fillRect/>
          </a:stretch>
        </p:blipFill>
        <p:spPr>
          <a:xfrm>
            <a:off x="6945117" y="1719897"/>
            <a:ext cx="5246884" cy="24996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139FB66-27A8-46E6-23EE-71F88F48A5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308" t="13082" r="67188" b="63841"/>
          <a:stretch>
            <a:fillRect/>
          </a:stretch>
        </p:blipFill>
        <p:spPr>
          <a:xfrm>
            <a:off x="6945117" y="4272279"/>
            <a:ext cx="5246883" cy="257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32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C1541-B317-439C-7B3F-B41C57334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1C51F-0537-344A-3E95-38A88565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071895-C08E-5D61-E2EA-55FCD3DD3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191" y="1331259"/>
            <a:ext cx="10813059" cy="4243089"/>
          </a:xfrm>
        </p:spPr>
        <p:txBody>
          <a:bodyPr/>
          <a:lstStyle/>
          <a:p>
            <a:r>
              <a:rPr lang="ru-RU" dirty="0"/>
              <a:t>5. Расставим препятствия (коробки) и реализуем столкновения и попытки.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AFBCFB-1F97-F917-9A0C-97A006C45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02752"/>
            <a:ext cx="6728051" cy="36443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6C9613-83A6-42A5-22A1-3446B60B34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967" t="32904" r="63516" b="38750"/>
          <a:stretch>
            <a:fillRect/>
          </a:stretch>
        </p:blipFill>
        <p:spPr>
          <a:xfrm>
            <a:off x="6996721" y="3968749"/>
            <a:ext cx="5178198" cy="28892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5417928-87F0-323D-B0F3-B597EDB32E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22" t="12933" r="68281" b="69038"/>
          <a:stretch>
            <a:fillRect/>
          </a:stretch>
        </p:blipFill>
        <p:spPr>
          <a:xfrm>
            <a:off x="6996722" y="1702752"/>
            <a:ext cx="5178198" cy="208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78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131AC-ACCE-C4BD-3F56-FB74C0122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7063A-7ABA-5B12-FEEB-D234177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DB8B91-085F-E125-5598-193A81F73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191" y="1331259"/>
            <a:ext cx="10813059" cy="4243089"/>
          </a:xfrm>
        </p:spPr>
        <p:txBody>
          <a:bodyPr/>
          <a:lstStyle/>
          <a:p>
            <a:r>
              <a:rPr lang="ru-RU" dirty="0"/>
              <a:t>6. Настраиваем интерфейс</a:t>
            </a:r>
            <a:r>
              <a:rPr lang="en-US" dirty="0"/>
              <a:t>, </a:t>
            </a:r>
            <a:r>
              <a:rPr lang="ru-RU" dirty="0"/>
              <a:t>локализацию и уровни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9C7737-0992-108B-ECD4-8C4EBEDE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946" y="1724025"/>
            <a:ext cx="9478108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91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D79A0-232F-51E7-A133-89E6574C6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D66F8-1782-158B-6CA1-9A7B25F6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B8397A-8ED2-E82A-F37F-B26EFAB74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191" y="1331260"/>
            <a:ext cx="10936884" cy="4240866"/>
          </a:xfrm>
        </p:spPr>
        <p:txBody>
          <a:bodyPr/>
          <a:lstStyle/>
          <a:p>
            <a:r>
              <a:rPr lang="ru-RU" dirty="0"/>
              <a:t>7. Экспортируем проект в </a:t>
            </a:r>
            <a:r>
              <a:rPr lang="en-US" dirty="0"/>
              <a:t>AndroidStudio, </a:t>
            </a:r>
            <a:r>
              <a:rPr lang="ru-RU" dirty="0"/>
              <a:t>собираем </a:t>
            </a:r>
            <a:r>
              <a:rPr lang="en-US" dirty="0"/>
              <a:t>.apk </a:t>
            </a:r>
            <a:r>
              <a:rPr lang="ru-RU" dirty="0"/>
              <a:t>и публикуем в магазин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A4D6E7-F87C-2B74-76F7-304DF9B3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7" t="76" r="1" b="692"/>
          <a:stretch>
            <a:fillRect/>
          </a:stretch>
        </p:blipFill>
        <p:spPr>
          <a:xfrm>
            <a:off x="785460" y="1779505"/>
            <a:ext cx="5435018" cy="45434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92055D-3CE4-AED9-B630-26E1CF0F09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r="34490" b="58415"/>
          <a:stretch>
            <a:fillRect/>
          </a:stretch>
        </p:blipFill>
        <p:spPr>
          <a:xfrm>
            <a:off x="6782453" y="1779505"/>
            <a:ext cx="4114147" cy="187102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330537-7185-5AF2-B7C3-4C52846C2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934" r="52812" b="24819"/>
          <a:stretch>
            <a:fillRect/>
          </a:stretch>
        </p:blipFill>
        <p:spPr>
          <a:xfrm>
            <a:off x="6782452" y="3748239"/>
            <a:ext cx="4114147" cy="293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44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CACF-ADF9-0B1F-55BC-9E598065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1749F50-FCCB-353C-164F-CD44D611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</a:t>
            </a:r>
          </a:p>
        </p:txBody>
      </p:sp>
      <p:pic>
        <p:nvPicPr>
          <p:cNvPr id="14" name="Record_2025-12-22-21-03-15">
            <a:hlinkClick r:id="" action="ppaction://media"/>
            <a:extLst>
              <a:ext uri="{FF2B5EF4-FFF2-40B4-BE49-F238E27FC236}">
                <a16:creationId xmlns:a16="http://schemas.microsoft.com/office/drawing/2014/main" id="{81F1F428-CE50-D1C1-A35D-06B69ADD8A6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52950" y="0"/>
            <a:ext cx="3086100" cy="6860016"/>
          </a:xfrm>
        </p:spPr>
      </p:pic>
    </p:spTree>
    <p:extLst>
      <p:ext uri="{BB962C8B-B14F-4D97-AF65-F5344CB8AC3E}">
        <p14:creationId xmlns:p14="http://schemas.microsoft.com/office/powerpoint/2010/main" val="1941306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3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TM02836342[[fn=Ион]]</Template>
  <TotalTime>183</TotalTime>
  <Words>236</Words>
  <Application>Microsoft Office PowerPoint</Application>
  <PresentationFormat>Широкоэкранный</PresentationFormat>
  <Paragraphs>38</Paragraphs>
  <Slides>9</Slides>
  <Notes>9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Aptos</vt:lpstr>
      <vt:lpstr>Century Gothic</vt:lpstr>
      <vt:lpstr>Wingdings 3</vt:lpstr>
      <vt:lpstr>Ион</vt:lpstr>
      <vt:lpstr>Пакет</vt:lpstr>
      <vt:lpstr>Cargo up</vt:lpstr>
      <vt:lpstr>Ход работы:</vt:lpstr>
      <vt:lpstr>Ход работы:</vt:lpstr>
      <vt:lpstr>Ход работы:</vt:lpstr>
      <vt:lpstr>Ход работы:</vt:lpstr>
      <vt:lpstr>Ход работы:</vt:lpstr>
      <vt:lpstr>Ход работы:</vt:lpstr>
      <vt:lpstr>Ход работы:</vt:lpstr>
      <vt:lpstr>Итог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yandievbrat800@gmail.com</dc:creator>
  <cp:lastModifiedBy>yandievbrat800@gmail.com</cp:lastModifiedBy>
  <cp:revision>13</cp:revision>
  <dcterms:created xsi:type="dcterms:W3CDTF">2025-12-22T12:49:44Z</dcterms:created>
  <dcterms:modified xsi:type="dcterms:W3CDTF">2025-12-22T19:04:29Z</dcterms:modified>
</cp:coreProperties>
</file>